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65" r:id="rId3"/>
    <p:sldId id="266" r:id="rId4"/>
    <p:sldId id="257" r:id="rId5"/>
    <p:sldId id="258" r:id="rId6"/>
    <p:sldId id="259" r:id="rId7"/>
    <p:sldId id="260" r:id="rId8"/>
    <p:sldId id="261" r:id="rId9"/>
    <p:sldId id="267" r:id="rId10"/>
    <p:sldId id="262" r:id="rId11"/>
    <p:sldId id="263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1404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MITH, IAN" userId="73eb2fb1-b3a4-4e90-80e6-12b1d2e702a9" providerId="ADAL" clId="{82AF58CF-BBA2-4FE1-A608-0851ABCFC96E}"/>
    <pc:docChg chg="modSld">
      <pc:chgData name="SMITH, IAN" userId="73eb2fb1-b3a4-4e90-80e6-12b1d2e702a9" providerId="ADAL" clId="{82AF58CF-BBA2-4FE1-A608-0851ABCFC96E}" dt="2018-12-11T13:12:32.686" v="9" actId="20577"/>
      <pc:docMkLst>
        <pc:docMk/>
      </pc:docMkLst>
      <pc:sldChg chg="modSp">
        <pc:chgData name="SMITH, IAN" userId="73eb2fb1-b3a4-4e90-80e6-12b1d2e702a9" providerId="ADAL" clId="{82AF58CF-BBA2-4FE1-A608-0851ABCFC96E}" dt="2018-12-11T13:12:32.686" v="9" actId="20577"/>
        <pc:sldMkLst>
          <pc:docMk/>
          <pc:sldMk cId="562022546" sldId="258"/>
        </pc:sldMkLst>
        <pc:spChg chg="mod">
          <ac:chgData name="SMITH, IAN" userId="73eb2fb1-b3a4-4e90-80e6-12b1d2e702a9" providerId="ADAL" clId="{82AF58CF-BBA2-4FE1-A608-0851ABCFC96E}" dt="2018-12-11T13:12:32.686" v="9" actId="20577"/>
          <ac:spMkLst>
            <pc:docMk/>
            <pc:sldMk cId="562022546" sldId="258"/>
            <ac:spMk id="3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5CB354-0B55-4168-9AEF-023A0B3E79D3}" type="datetimeFigureOut">
              <a:rPr lang="en-US" smtClean="0"/>
              <a:t>12/11/2018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13816-623B-4E1B-90CA-1D49223A1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76770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5CB354-0B55-4168-9AEF-023A0B3E79D3}" type="datetimeFigureOut">
              <a:rPr lang="en-US" smtClean="0"/>
              <a:t>12/11/2018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13816-623B-4E1B-90CA-1D49223A1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47760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5CB354-0B55-4168-9AEF-023A0B3E79D3}" type="datetimeFigureOut">
              <a:rPr lang="en-US" smtClean="0"/>
              <a:t>12/11/2018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13816-623B-4E1B-90CA-1D49223A1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33814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5CB354-0B55-4168-9AEF-023A0B3E79D3}" type="datetimeFigureOut">
              <a:rPr lang="en-US" smtClean="0"/>
              <a:t>12/11/2018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13816-623B-4E1B-90CA-1D49223A1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54433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5CB354-0B55-4168-9AEF-023A0B3E79D3}" type="datetimeFigureOut">
              <a:rPr lang="en-US" smtClean="0"/>
              <a:t>12/11/2018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13816-623B-4E1B-90CA-1D49223A1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96588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5CB354-0B55-4168-9AEF-023A0B3E79D3}" type="datetimeFigureOut">
              <a:rPr lang="en-US" smtClean="0"/>
              <a:t>12/11/2018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13816-623B-4E1B-90CA-1D49223A1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44695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5CB354-0B55-4168-9AEF-023A0B3E79D3}" type="datetimeFigureOut">
              <a:rPr lang="en-US" smtClean="0"/>
              <a:t>12/11/2018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13816-623B-4E1B-90CA-1D49223A1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38282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5CB354-0B55-4168-9AEF-023A0B3E79D3}" type="datetimeFigureOut">
              <a:rPr lang="en-US" smtClean="0"/>
              <a:t>12/11/2018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13816-623B-4E1B-90CA-1D49223A1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78572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5CB354-0B55-4168-9AEF-023A0B3E79D3}" type="datetimeFigureOut">
              <a:rPr lang="en-US" smtClean="0"/>
              <a:t>12/11/2018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13816-623B-4E1B-90CA-1D49223A1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52908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5CB354-0B55-4168-9AEF-023A0B3E79D3}" type="datetimeFigureOut">
              <a:rPr lang="en-US" smtClean="0"/>
              <a:t>12/11/2018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13816-623B-4E1B-90CA-1D49223A1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99829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5CB354-0B55-4168-9AEF-023A0B3E79D3}" type="datetimeFigureOut">
              <a:rPr lang="en-US" smtClean="0"/>
              <a:t>12/11/2018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13816-623B-4E1B-90CA-1D49223A1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79748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5CB354-0B55-4168-9AEF-023A0B3E79D3}" type="datetimeFigureOut">
              <a:rPr lang="en-US" smtClean="0"/>
              <a:t>12/11/2018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413816-623B-4E1B-90CA-1D49223A1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20132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youtube.com/watch?v=DY3LYQv22qY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Are you a particle?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722445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What is the mathematical relationship between…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521176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dirty="0"/>
              <a:t>…the position of the center of mass and the masses of m</a:t>
            </a:r>
            <a:r>
              <a:rPr lang="en-US" sz="2400" baseline="-25000" dirty="0"/>
              <a:t>1</a:t>
            </a:r>
            <a:r>
              <a:rPr lang="en-US" sz="2400" dirty="0"/>
              <a:t> and m</a:t>
            </a:r>
            <a:r>
              <a:rPr lang="en-US" sz="2400" baseline="-25000" dirty="0"/>
              <a:t>2</a:t>
            </a:r>
            <a:r>
              <a:rPr lang="en-US" sz="2400" dirty="0"/>
              <a:t> and the position of m</a:t>
            </a:r>
            <a:r>
              <a:rPr lang="en-US" sz="2400" baseline="-25000" dirty="0"/>
              <a:t>2</a:t>
            </a:r>
            <a:r>
              <a:rPr lang="en-US" sz="2400" dirty="0"/>
              <a:t> (as long as m</a:t>
            </a:r>
            <a:r>
              <a:rPr lang="en-US" sz="2400" baseline="-25000" dirty="0"/>
              <a:t>1</a:t>
            </a:r>
            <a:r>
              <a:rPr lang="en-US" sz="2400" dirty="0"/>
              <a:t> is at x=0)?</a:t>
            </a:r>
          </a:p>
          <a:p>
            <a:pPr marL="0" indent="0" algn="ctr">
              <a:buNone/>
            </a:pPr>
            <a:r>
              <a:rPr lang="en-US" sz="2000" b="1" dirty="0">
                <a:solidFill>
                  <a:srgbClr val="FF0000"/>
                </a:solidFill>
              </a:rPr>
              <a:t>Or, one variable at a time!</a:t>
            </a:r>
          </a:p>
          <a:p>
            <a:pPr marL="0" indent="0">
              <a:buNone/>
            </a:pPr>
            <a:r>
              <a:rPr lang="en-US" sz="2400" dirty="0"/>
              <a:t>…the position of the com and the position of m</a:t>
            </a:r>
            <a:r>
              <a:rPr lang="en-US" sz="2400" baseline="-25000" dirty="0"/>
              <a:t>2</a:t>
            </a:r>
            <a:r>
              <a:rPr lang="en-US" sz="2400" dirty="0"/>
              <a:t> (as long as m</a:t>
            </a:r>
            <a:r>
              <a:rPr lang="en-US" sz="2400" baseline="-25000" dirty="0"/>
              <a:t>1</a:t>
            </a:r>
            <a:r>
              <a:rPr lang="en-US" sz="2400" dirty="0"/>
              <a:t> is at x=0)?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/>
              <a:t>…the position of com and the mass of m</a:t>
            </a:r>
            <a:r>
              <a:rPr lang="en-US" sz="2400" baseline="-25000" dirty="0"/>
              <a:t>2</a:t>
            </a:r>
            <a:r>
              <a:rPr lang="en-US" sz="2400" dirty="0"/>
              <a:t> (as long as m</a:t>
            </a:r>
            <a:r>
              <a:rPr lang="en-US" sz="2400" baseline="-25000" dirty="0"/>
              <a:t>1</a:t>
            </a:r>
            <a:r>
              <a:rPr lang="en-US" sz="2400" dirty="0"/>
              <a:t> is at x=0)?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/>
              <a:t>…the position of com and the mass of m</a:t>
            </a:r>
            <a:r>
              <a:rPr lang="en-US" sz="2400" baseline="-25000" dirty="0"/>
              <a:t>1</a:t>
            </a:r>
            <a:r>
              <a:rPr lang="en-US" sz="2400" dirty="0"/>
              <a:t> (as long as m</a:t>
            </a:r>
            <a:r>
              <a:rPr lang="en-US" sz="2400" baseline="-25000" dirty="0"/>
              <a:t>1</a:t>
            </a:r>
            <a:r>
              <a:rPr lang="en-US" sz="2400" dirty="0"/>
              <a:t> is at x=0)?</a:t>
            </a:r>
          </a:p>
        </p:txBody>
      </p:sp>
    </p:spTree>
    <p:extLst>
      <p:ext uri="{BB962C8B-B14F-4D97-AF65-F5344CB8AC3E}">
        <p14:creationId xmlns:p14="http://schemas.microsoft.com/office/powerpoint/2010/main" val="33847496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Position of COM is…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…just look it up!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Ex p 246 #2, 3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Other Posted Examples:  p 229 #5,4,7,6</a:t>
            </a:r>
          </a:p>
        </p:txBody>
      </p:sp>
    </p:spTree>
    <p:extLst>
      <p:ext uri="{BB962C8B-B14F-4D97-AF65-F5344CB8AC3E}">
        <p14:creationId xmlns:p14="http://schemas.microsoft.com/office/powerpoint/2010/main" val="14664783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25562"/>
          </a:xfrm>
        </p:spPr>
        <p:txBody>
          <a:bodyPr>
            <a:normAutofit fontScale="90000"/>
          </a:bodyPr>
          <a:lstStyle/>
          <a:p>
            <a:r>
              <a:rPr lang="en-US" dirty="0"/>
              <a:t>What position follows the parabolic trajectory?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937" t="31562" r="26001" b="15938"/>
          <a:stretch/>
        </p:blipFill>
        <p:spPr bwMode="auto">
          <a:xfrm>
            <a:off x="533400" y="2057400"/>
            <a:ext cx="8153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865897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77962"/>
          </a:xfrm>
        </p:spPr>
        <p:txBody>
          <a:bodyPr>
            <a:normAutofit/>
          </a:bodyPr>
          <a:lstStyle/>
          <a:p>
            <a:r>
              <a:rPr lang="en-US" dirty="0"/>
              <a:t>What position follows the parabolic trajectory?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09800"/>
            <a:ext cx="8229600" cy="3916363"/>
          </a:xfrm>
        </p:spPr>
        <p:txBody>
          <a:bodyPr/>
          <a:lstStyle/>
          <a:p>
            <a:r>
              <a:rPr lang="en-US" dirty="0">
                <a:hlinkClick r:id="rId2"/>
              </a:rPr>
              <a:t>http://www.youtube.com/watch?v=DY3LYQv22qY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65663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Center of Mass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What is it?</a:t>
            </a:r>
          </a:p>
        </p:txBody>
      </p:sp>
    </p:spTree>
    <p:extLst>
      <p:ext uri="{BB962C8B-B14F-4D97-AF65-F5344CB8AC3E}">
        <p14:creationId xmlns:p14="http://schemas.microsoft.com/office/powerpoint/2010/main" val="27071288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Center of Mass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dirty="0"/>
              <a:t>What is it?</a:t>
            </a:r>
          </a:p>
          <a:p>
            <a:pPr>
              <a:buFont typeface="Arial" charset="0"/>
              <a:buChar char="•"/>
            </a:pPr>
            <a:r>
              <a:rPr lang="en-US" dirty="0"/>
              <a:t>The average location for all the mass in an object</a:t>
            </a:r>
          </a:p>
          <a:p>
            <a:pPr marL="0" indent="0">
              <a:buNone/>
            </a:pPr>
            <a:endParaRPr lang="en-US" dirty="0"/>
          </a:p>
          <a:p>
            <a:pPr>
              <a:buFont typeface="Arial" charset="0"/>
              <a:buChar char="•"/>
            </a:pPr>
            <a:r>
              <a:rPr lang="en-US" dirty="0"/>
              <a:t>The </a:t>
            </a:r>
            <a:r>
              <a:rPr lang="en-US"/>
              <a:t>place where </a:t>
            </a:r>
            <a:r>
              <a:rPr lang="en-US" dirty="0"/>
              <a:t>the net force must act to make the object accelerate linearly, without any rotation (Smith)</a:t>
            </a:r>
          </a:p>
          <a:p>
            <a:pPr marL="0" indent="0">
              <a:buNone/>
            </a:pPr>
            <a:endParaRPr lang="en-US" dirty="0"/>
          </a:p>
          <a:p>
            <a:pPr>
              <a:buFont typeface="Arial" charset="0"/>
              <a:buChar char="•"/>
            </a:pPr>
            <a:r>
              <a:rPr lang="en-US" dirty="0"/>
              <a:t>Blah, blah, blah (</a:t>
            </a:r>
            <a:r>
              <a:rPr lang="en-US" dirty="0" err="1"/>
              <a:t>Halliday</a:t>
            </a:r>
            <a:r>
              <a:rPr lang="en-US" dirty="0"/>
              <a:t>, </a:t>
            </a:r>
            <a:r>
              <a:rPr lang="en-US" dirty="0" err="1"/>
              <a:t>Resnick</a:t>
            </a:r>
            <a:r>
              <a:rPr lang="en-US" dirty="0"/>
              <a:t>, Walker)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20225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Center of Mass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How do you find it?</a:t>
            </a:r>
          </a:p>
        </p:txBody>
      </p:sp>
    </p:spTree>
    <p:extLst>
      <p:ext uri="{BB962C8B-B14F-4D97-AF65-F5344CB8AC3E}">
        <p14:creationId xmlns:p14="http://schemas.microsoft.com/office/powerpoint/2010/main" val="15966895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Center of Mass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How do you find it?</a:t>
            </a:r>
          </a:p>
          <a:p>
            <a:pPr marL="0" indent="0">
              <a:buNone/>
            </a:pPr>
            <a:endParaRPr lang="en-US" dirty="0"/>
          </a:p>
          <a:p>
            <a:pPr>
              <a:buFont typeface="Arial" charset="0"/>
              <a:buChar char="•"/>
            </a:pPr>
            <a:r>
              <a:rPr lang="en-US" dirty="0"/>
              <a:t>Guess at a formula to compute its position.</a:t>
            </a:r>
          </a:p>
          <a:p>
            <a:pPr>
              <a:buFont typeface="Arial" charset="0"/>
              <a:buChar char="•"/>
            </a:pPr>
            <a:r>
              <a:rPr lang="en-US" dirty="0"/>
              <a:t>Do an experiment to determine an equation to use (or check the one at which you guessed).</a:t>
            </a:r>
          </a:p>
          <a:p>
            <a:pPr>
              <a:buFont typeface="Arial" charset="0"/>
              <a:buChar char="•"/>
            </a:pPr>
            <a:r>
              <a:rPr lang="en-US" dirty="0"/>
              <a:t>Look up an equation in your textbook to use.</a:t>
            </a:r>
          </a:p>
        </p:txBody>
      </p:sp>
    </p:spTree>
    <p:extLst>
      <p:ext uri="{BB962C8B-B14F-4D97-AF65-F5344CB8AC3E}">
        <p14:creationId xmlns:p14="http://schemas.microsoft.com/office/powerpoint/2010/main" val="23085034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What is the mathematical relationship between…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The location of the center of mass and…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Explore Learning - Gizmos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76873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What is the mathematical relationship between…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…the position of the center of mass and the masses of m</a:t>
            </a:r>
            <a:r>
              <a:rPr lang="en-US" baseline="-25000" dirty="0"/>
              <a:t>1</a:t>
            </a:r>
            <a:r>
              <a:rPr lang="en-US" dirty="0"/>
              <a:t> and m</a:t>
            </a:r>
            <a:r>
              <a:rPr lang="en-US" baseline="-25000" dirty="0"/>
              <a:t>2</a:t>
            </a:r>
            <a:r>
              <a:rPr lang="en-US" dirty="0"/>
              <a:t> and the position of m</a:t>
            </a:r>
            <a:r>
              <a:rPr lang="en-US" baseline="-25000" dirty="0"/>
              <a:t>2</a:t>
            </a:r>
            <a:r>
              <a:rPr lang="en-US" dirty="0"/>
              <a:t> (as long as m</a:t>
            </a:r>
            <a:r>
              <a:rPr lang="en-US" baseline="-25000" dirty="0"/>
              <a:t>1</a:t>
            </a:r>
            <a:r>
              <a:rPr lang="en-US" dirty="0"/>
              <a:t> is at zero, or x</a:t>
            </a:r>
            <a:r>
              <a:rPr lang="en-US" baseline="-25000" dirty="0"/>
              <a:t>1</a:t>
            </a:r>
            <a:r>
              <a:rPr lang="en-US" dirty="0"/>
              <a:t>=0)?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…the position of the center of mass and the masses of m</a:t>
            </a:r>
            <a:r>
              <a:rPr lang="en-US" baseline="-25000" dirty="0"/>
              <a:t>1</a:t>
            </a:r>
            <a:r>
              <a:rPr lang="en-US" dirty="0"/>
              <a:t> and m</a:t>
            </a:r>
            <a:r>
              <a:rPr lang="en-US" baseline="-25000" dirty="0"/>
              <a:t>2</a:t>
            </a:r>
            <a:r>
              <a:rPr lang="en-US" dirty="0"/>
              <a:t> and the positions of m</a:t>
            </a:r>
            <a:r>
              <a:rPr lang="en-US" baseline="-25000" dirty="0"/>
              <a:t>1</a:t>
            </a:r>
            <a:r>
              <a:rPr lang="en-US" dirty="0"/>
              <a:t> and m</a:t>
            </a:r>
            <a:r>
              <a:rPr lang="en-US" baseline="-25000" dirty="0"/>
              <a:t>2</a:t>
            </a:r>
            <a:r>
              <a:rPr lang="en-US" dirty="0"/>
              <a:t>?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35822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2009</TotalTime>
  <Words>364</Words>
  <Application>Microsoft Office PowerPoint</Application>
  <PresentationFormat>On-screen Show (4:3)</PresentationFormat>
  <Paragraphs>46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Arial</vt:lpstr>
      <vt:lpstr>Calibri</vt:lpstr>
      <vt:lpstr>Office Theme</vt:lpstr>
      <vt:lpstr>Are you a particle?</vt:lpstr>
      <vt:lpstr>What position follows the parabolic trajectory?</vt:lpstr>
      <vt:lpstr>What position follows the parabolic trajectory?</vt:lpstr>
      <vt:lpstr>Center of Mass</vt:lpstr>
      <vt:lpstr>Center of Mass</vt:lpstr>
      <vt:lpstr>Center of Mass</vt:lpstr>
      <vt:lpstr>Center of Mass</vt:lpstr>
      <vt:lpstr>What is the mathematical relationship between…</vt:lpstr>
      <vt:lpstr>What is the mathematical relationship between…</vt:lpstr>
      <vt:lpstr>What is the mathematical relationship between…</vt:lpstr>
      <vt:lpstr>The Position of COM is…</vt:lpstr>
    </vt:vector>
  </TitlesOfParts>
  <Company>Central Bucks School District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Center of Mass</dc:title>
  <dc:creator>SMITH, IAN</dc:creator>
  <cp:lastModifiedBy>SMITH, IAN</cp:lastModifiedBy>
  <cp:revision>20</cp:revision>
  <dcterms:created xsi:type="dcterms:W3CDTF">2011-11-10T13:29:10Z</dcterms:created>
  <dcterms:modified xsi:type="dcterms:W3CDTF">2018-12-11T13:12:42Z</dcterms:modified>
</cp:coreProperties>
</file>