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7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IAN" userId="73eb2fb1-b3a4-4e90-80e6-12b1d2e702a9" providerId="ADAL" clId="{82AF58CF-BBA2-4FE1-A608-0851ABCFC96E}"/>
    <pc:docChg chg="modSld">
      <pc:chgData name="SMITH, IAN" userId="73eb2fb1-b3a4-4e90-80e6-12b1d2e702a9" providerId="ADAL" clId="{82AF58CF-BBA2-4FE1-A608-0851ABCFC96E}" dt="2018-12-11T13:12:32.686" v="9" actId="20577"/>
      <pc:docMkLst>
        <pc:docMk/>
      </pc:docMkLst>
      <pc:sldChg chg="modSp">
        <pc:chgData name="SMITH, IAN" userId="73eb2fb1-b3a4-4e90-80e6-12b1d2e702a9" providerId="ADAL" clId="{82AF58CF-BBA2-4FE1-A608-0851ABCFC96E}" dt="2018-12-11T13:12:32.686" v="9" actId="20577"/>
        <pc:sldMkLst>
          <pc:docMk/>
          <pc:sldMk cId="562022546" sldId="258"/>
        </pc:sldMkLst>
        <pc:spChg chg="mod">
          <ac:chgData name="SMITH, IAN" userId="73eb2fb1-b3a4-4e90-80e6-12b1d2e702a9" providerId="ADAL" clId="{82AF58CF-BBA2-4FE1-A608-0851ABCFC96E}" dt="2018-12-11T13:12:32.686" v="9" actId="20577"/>
          <ac:spMkLst>
            <pc:docMk/>
            <pc:sldMk cId="562022546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354-0B55-4168-9AEF-023A0B3E79D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3816-623B-4E1B-90CA-1D49223A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7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354-0B55-4168-9AEF-023A0B3E79D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3816-623B-4E1B-90CA-1D49223A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7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354-0B55-4168-9AEF-023A0B3E79D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3816-623B-4E1B-90CA-1D49223A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8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354-0B55-4168-9AEF-023A0B3E79D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3816-623B-4E1B-90CA-1D49223A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4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354-0B55-4168-9AEF-023A0B3E79D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3816-623B-4E1B-90CA-1D49223A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5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354-0B55-4168-9AEF-023A0B3E79D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3816-623B-4E1B-90CA-1D49223A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6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354-0B55-4168-9AEF-023A0B3E79D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3816-623B-4E1B-90CA-1D49223A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2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354-0B55-4168-9AEF-023A0B3E79D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3816-623B-4E1B-90CA-1D49223A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5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354-0B55-4168-9AEF-023A0B3E79D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3816-623B-4E1B-90CA-1D49223A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9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354-0B55-4168-9AEF-023A0B3E79D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3816-623B-4E1B-90CA-1D49223A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8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B354-0B55-4168-9AEF-023A0B3E79D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3816-623B-4E1B-90CA-1D49223A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7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CB354-0B55-4168-9AEF-023A0B3E79D3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13816-623B-4E1B-90CA-1D49223A1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1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Y3LYQv22q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a particle?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24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mathematical relationship between…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17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…the position of the center of mass and the masses of m</a:t>
            </a:r>
            <a:r>
              <a:rPr lang="en-US" sz="2400" baseline="-25000" dirty="0"/>
              <a:t>1</a:t>
            </a:r>
            <a:r>
              <a:rPr lang="en-US" sz="2400" dirty="0"/>
              <a:t> and m</a:t>
            </a:r>
            <a:r>
              <a:rPr lang="en-US" sz="2400" baseline="-25000" dirty="0"/>
              <a:t>2</a:t>
            </a:r>
            <a:r>
              <a:rPr lang="en-US" sz="2400" dirty="0"/>
              <a:t> and the position of m</a:t>
            </a:r>
            <a:r>
              <a:rPr lang="en-US" sz="2400" baseline="-25000" dirty="0"/>
              <a:t>2</a:t>
            </a:r>
            <a:r>
              <a:rPr lang="en-US" sz="2400" dirty="0"/>
              <a:t> (as long as m</a:t>
            </a:r>
            <a:r>
              <a:rPr lang="en-US" sz="2400" baseline="-25000" dirty="0"/>
              <a:t>1</a:t>
            </a:r>
            <a:r>
              <a:rPr lang="en-US" sz="2400" dirty="0"/>
              <a:t> is at x=0)?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rgbClr val="FF0000"/>
                </a:solidFill>
              </a:rPr>
              <a:t>Or, one variable at a time!</a:t>
            </a:r>
          </a:p>
          <a:p>
            <a:pPr marL="0" indent="0">
              <a:buNone/>
            </a:pPr>
            <a:r>
              <a:rPr lang="en-US" sz="2400" dirty="0"/>
              <a:t>…the position of the com and the position of m</a:t>
            </a:r>
            <a:r>
              <a:rPr lang="en-US" sz="2400" baseline="-25000" dirty="0"/>
              <a:t>2</a:t>
            </a:r>
            <a:r>
              <a:rPr lang="en-US" sz="2400" dirty="0"/>
              <a:t> (as long as m</a:t>
            </a:r>
            <a:r>
              <a:rPr lang="en-US" sz="2400" baseline="-25000" dirty="0"/>
              <a:t>1</a:t>
            </a:r>
            <a:r>
              <a:rPr lang="en-US" sz="2400" dirty="0"/>
              <a:t> is at x=0)?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…the position of com and the mass of m</a:t>
            </a:r>
            <a:r>
              <a:rPr lang="en-US" sz="2400" baseline="-25000" dirty="0"/>
              <a:t>2</a:t>
            </a:r>
            <a:r>
              <a:rPr lang="en-US" sz="2400" dirty="0"/>
              <a:t> (as long as m</a:t>
            </a:r>
            <a:r>
              <a:rPr lang="en-US" sz="2400" baseline="-25000" dirty="0"/>
              <a:t>1</a:t>
            </a:r>
            <a:r>
              <a:rPr lang="en-US" sz="2400" dirty="0"/>
              <a:t> is at x=0)?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…the position of com and the mass of m</a:t>
            </a:r>
            <a:r>
              <a:rPr lang="en-US" sz="2400" baseline="-25000" dirty="0"/>
              <a:t>1</a:t>
            </a:r>
            <a:r>
              <a:rPr lang="en-US" sz="2400" dirty="0"/>
              <a:t> (as long as m</a:t>
            </a:r>
            <a:r>
              <a:rPr lang="en-US" sz="2400" baseline="-25000" dirty="0"/>
              <a:t>1</a:t>
            </a:r>
            <a:r>
              <a:rPr lang="en-US" sz="2400" dirty="0"/>
              <a:t> is at x=0)?</a:t>
            </a:r>
          </a:p>
        </p:txBody>
      </p:sp>
    </p:spTree>
    <p:extLst>
      <p:ext uri="{BB962C8B-B14F-4D97-AF65-F5344CB8AC3E}">
        <p14:creationId xmlns:p14="http://schemas.microsoft.com/office/powerpoint/2010/main" val="3384749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Position of COM 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…just look it up!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 p 246 #2,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Other Posted Examples:  p 229 #5,4,7,6</a:t>
            </a:r>
          </a:p>
        </p:txBody>
      </p:sp>
    </p:spTree>
    <p:extLst>
      <p:ext uri="{BB962C8B-B14F-4D97-AF65-F5344CB8AC3E}">
        <p14:creationId xmlns:p14="http://schemas.microsoft.com/office/powerpoint/2010/main" val="146647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/>
              <a:t>What position follows the parabolic trajectory?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37" t="31562" r="26001" b="15938"/>
          <a:stretch/>
        </p:blipFill>
        <p:spPr bwMode="auto">
          <a:xfrm>
            <a:off x="533400" y="2057400"/>
            <a:ext cx="8153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58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/>
              <a:t>What position follows the parabolic trajectory?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http://www.youtube.com/watch?v=DY3LYQv22qY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6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of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it?</a:t>
            </a:r>
          </a:p>
        </p:txBody>
      </p:sp>
    </p:spTree>
    <p:extLst>
      <p:ext uri="{BB962C8B-B14F-4D97-AF65-F5344CB8AC3E}">
        <p14:creationId xmlns:p14="http://schemas.microsoft.com/office/powerpoint/2010/main" val="2707128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of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What is it?</a:t>
            </a:r>
          </a:p>
          <a:p>
            <a:pPr>
              <a:buFont typeface="Arial" charset="0"/>
              <a:buChar char="•"/>
            </a:pPr>
            <a:r>
              <a:rPr lang="en-US" dirty="0"/>
              <a:t>The average location for all the mass in an object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The </a:t>
            </a:r>
            <a:r>
              <a:rPr lang="en-US"/>
              <a:t>place where </a:t>
            </a:r>
            <a:r>
              <a:rPr lang="en-US" dirty="0"/>
              <a:t>the net force must act to make the object accelerate linearly, without any rotation (Smith)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Blah, blah, blah (</a:t>
            </a:r>
            <a:r>
              <a:rPr lang="en-US" dirty="0" err="1"/>
              <a:t>Halliday</a:t>
            </a:r>
            <a:r>
              <a:rPr lang="en-US" dirty="0"/>
              <a:t>, </a:t>
            </a:r>
            <a:r>
              <a:rPr lang="en-US" dirty="0" err="1"/>
              <a:t>Resnick</a:t>
            </a:r>
            <a:r>
              <a:rPr lang="en-US" dirty="0"/>
              <a:t>, Walker)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2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of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you find it?</a:t>
            </a:r>
          </a:p>
        </p:txBody>
      </p:sp>
    </p:spTree>
    <p:extLst>
      <p:ext uri="{BB962C8B-B14F-4D97-AF65-F5344CB8AC3E}">
        <p14:creationId xmlns:p14="http://schemas.microsoft.com/office/powerpoint/2010/main" val="159668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of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you find it?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Guess at a formula to compute its position.</a:t>
            </a:r>
          </a:p>
          <a:p>
            <a:pPr>
              <a:buFont typeface="Arial" charset="0"/>
              <a:buChar char="•"/>
            </a:pPr>
            <a:r>
              <a:rPr lang="en-US" dirty="0"/>
              <a:t>Do an experiment to determine an equation to use (or check the one at which you guessed).</a:t>
            </a:r>
          </a:p>
          <a:p>
            <a:pPr>
              <a:buFont typeface="Arial" charset="0"/>
              <a:buChar char="•"/>
            </a:pPr>
            <a:r>
              <a:rPr lang="en-US" dirty="0"/>
              <a:t>Look up an equation in your textbook to use.</a:t>
            </a:r>
          </a:p>
        </p:txBody>
      </p:sp>
    </p:spTree>
    <p:extLst>
      <p:ext uri="{BB962C8B-B14F-4D97-AF65-F5344CB8AC3E}">
        <p14:creationId xmlns:p14="http://schemas.microsoft.com/office/powerpoint/2010/main" val="230850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mathematical relationship between…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location of the center of mass and…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Explore Learning - Gizmos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87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mathematical relationship between…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…the position of the center of mass and the masses of m</a:t>
            </a:r>
            <a:r>
              <a:rPr lang="en-US" baseline="-25000" dirty="0"/>
              <a:t>1</a:t>
            </a:r>
            <a:r>
              <a:rPr lang="en-US" dirty="0"/>
              <a:t> and m</a:t>
            </a:r>
            <a:r>
              <a:rPr lang="en-US" baseline="-25000" dirty="0"/>
              <a:t>2</a:t>
            </a:r>
            <a:r>
              <a:rPr lang="en-US" dirty="0"/>
              <a:t> and the position of m</a:t>
            </a:r>
            <a:r>
              <a:rPr lang="en-US" baseline="-25000" dirty="0"/>
              <a:t>2</a:t>
            </a:r>
            <a:r>
              <a:rPr lang="en-US" dirty="0"/>
              <a:t> (as long as m</a:t>
            </a:r>
            <a:r>
              <a:rPr lang="en-US" baseline="-25000" dirty="0"/>
              <a:t>1</a:t>
            </a:r>
            <a:r>
              <a:rPr lang="en-US" dirty="0"/>
              <a:t> is at zero, or x</a:t>
            </a:r>
            <a:r>
              <a:rPr lang="en-US" baseline="-25000" dirty="0"/>
              <a:t>1</a:t>
            </a:r>
            <a:r>
              <a:rPr lang="en-US" dirty="0"/>
              <a:t>=0)?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…the position of the center of mass and the masses of m</a:t>
            </a:r>
            <a:r>
              <a:rPr lang="en-US" baseline="-25000" dirty="0"/>
              <a:t>1</a:t>
            </a:r>
            <a:r>
              <a:rPr lang="en-US" dirty="0"/>
              <a:t> and m</a:t>
            </a:r>
            <a:r>
              <a:rPr lang="en-US" baseline="-25000" dirty="0"/>
              <a:t>2</a:t>
            </a:r>
            <a:r>
              <a:rPr lang="en-US" dirty="0"/>
              <a:t> and the positions of m</a:t>
            </a:r>
            <a:r>
              <a:rPr lang="en-US" baseline="-25000" dirty="0"/>
              <a:t>1</a:t>
            </a:r>
            <a:r>
              <a:rPr lang="en-US" dirty="0"/>
              <a:t> and m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82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364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Are you a particle?</vt:lpstr>
      <vt:lpstr>What position follows the parabolic trajectory?</vt:lpstr>
      <vt:lpstr>What position follows the parabolic trajectory?</vt:lpstr>
      <vt:lpstr>Center of Mass</vt:lpstr>
      <vt:lpstr>Center of Mass</vt:lpstr>
      <vt:lpstr>Center of Mass</vt:lpstr>
      <vt:lpstr>Center of Mass</vt:lpstr>
      <vt:lpstr>What is the mathematical relationship between…</vt:lpstr>
      <vt:lpstr>What is the mathematical relationship between…</vt:lpstr>
      <vt:lpstr>What is the mathematical relationship between…</vt:lpstr>
      <vt:lpstr>The Position of COM is…</vt:lpstr>
    </vt:vector>
  </TitlesOfParts>
  <Company>Central Bucks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of Mass</dc:title>
  <dc:creator>SMITH, IAN</dc:creator>
  <cp:lastModifiedBy>SMITH, IAN</cp:lastModifiedBy>
  <cp:revision>20</cp:revision>
  <dcterms:created xsi:type="dcterms:W3CDTF">2011-11-10T13:29:10Z</dcterms:created>
  <dcterms:modified xsi:type="dcterms:W3CDTF">2018-12-11T13:12:42Z</dcterms:modified>
</cp:coreProperties>
</file>